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59" r:id="rId7"/>
    <p:sldId id="262" r:id="rId8"/>
    <p:sldId id="261" r:id="rId9"/>
    <p:sldId id="258" r:id="rId10"/>
    <p:sldId id="257" r:id="rId11"/>
    <p:sldId id="263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99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1" d="100"/>
          <a:sy n="91" d="100"/>
        </p:scale>
        <p:origin x="-53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89595DF7-ECA6-4C11-8790-2A7341100723}"/>
    <pc:docChg chg="undo custSel modSld">
      <pc:chgData name="IVA Palčić Strčić" userId="ba6dff45-8d8f-4a43-b954-a00cf4685489" providerId="ADAL" clId="{89595DF7-ECA6-4C11-8790-2A7341100723}" dt="2022-03-07T11:58:21.505" v="18" actId="1076"/>
      <pc:docMkLst>
        <pc:docMk/>
      </pc:docMkLst>
      <pc:sldChg chg="modSp">
        <pc:chgData name="IVA Palčić Strčić" userId="ba6dff45-8d8f-4a43-b954-a00cf4685489" providerId="ADAL" clId="{89595DF7-ECA6-4C11-8790-2A7341100723}" dt="2022-03-07T11:57:26.121" v="9" actId="1076"/>
        <pc:sldMkLst>
          <pc:docMk/>
          <pc:sldMk cId="1176491477" sldId="257"/>
        </pc:sldMkLst>
        <pc:spChg chg="mod">
          <ac:chgData name="IVA Palčić Strčić" userId="ba6dff45-8d8f-4a43-b954-a00cf4685489" providerId="ADAL" clId="{89595DF7-ECA6-4C11-8790-2A7341100723}" dt="2022-03-07T11:56:07.433" v="3" actId="20577"/>
          <ac:spMkLst>
            <pc:docMk/>
            <pc:sldMk cId="1176491477" sldId="257"/>
            <ac:spMk id="9" creationId="{D91A0E99-9070-4C98-9C72-81BE84907E31}"/>
          </ac:spMkLst>
        </pc:spChg>
        <pc:picChg chg="mod">
          <ac:chgData name="IVA Palčić Strčić" userId="ba6dff45-8d8f-4a43-b954-a00cf4685489" providerId="ADAL" clId="{89595DF7-ECA6-4C11-8790-2A7341100723}" dt="2022-03-07T11:57:26.121" v="9" actId="1076"/>
          <ac:picMkLst>
            <pc:docMk/>
            <pc:sldMk cId="1176491477" sldId="257"/>
            <ac:picMk id="6" creationId="{873D4216-BE51-4C8E-A374-6181421D80B2}"/>
          </ac:picMkLst>
        </pc:picChg>
        <pc:picChg chg="mod">
          <ac:chgData name="IVA Palčić Strčić" userId="ba6dff45-8d8f-4a43-b954-a00cf4685489" providerId="ADAL" clId="{89595DF7-ECA6-4C11-8790-2A7341100723}" dt="2022-03-07T11:57:19.536" v="8" actId="1076"/>
          <ac:picMkLst>
            <pc:docMk/>
            <pc:sldMk cId="1176491477" sldId="257"/>
            <ac:picMk id="8" creationId="{43667C91-8C8A-42A8-81B2-DB0CDF84A197}"/>
          </ac:picMkLst>
        </pc:picChg>
      </pc:sldChg>
      <pc:sldChg chg="modSp">
        <pc:chgData name="IVA Palčić Strčić" userId="ba6dff45-8d8f-4a43-b954-a00cf4685489" providerId="ADAL" clId="{89595DF7-ECA6-4C11-8790-2A7341100723}" dt="2022-03-07T11:53:59.027" v="1" actId="20577"/>
        <pc:sldMkLst>
          <pc:docMk/>
          <pc:sldMk cId="3119100114" sldId="262"/>
        </pc:sldMkLst>
        <pc:spChg chg="mod">
          <ac:chgData name="IVA Palčić Strčić" userId="ba6dff45-8d8f-4a43-b954-a00cf4685489" providerId="ADAL" clId="{89595DF7-ECA6-4C11-8790-2A7341100723}" dt="2022-03-07T11:53:59.027" v="1" actId="20577"/>
          <ac:spMkLst>
            <pc:docMk/>
            <pc:sldMk cId="3119100114" sldId="262"/>
            <ac:spMk id="13" creationId="{72F67349-46EA-4F49-AE21-95101AD062CF}"/>
          </ac:spMkLst>
        </pc:spChg>
      </pc:sldChg>
      <pc:sldChg chg="delSp modSp">
        <pc:chgData name="IVA Palčić Strčić" userId="ba6dff45-8d8f-4a43-b954-a00cf4685489" providerId="ADAL" clId="{89595DF7-ECA6-4C11-8790-2A7341100723}" dt="2022-03-07T11:58:21.505" v="18" actId="1076"/>
        <pc:sldMkLst>
          <pc:docMk/>
          <pc:sldMk cId="460454043" sldId="263"/>
        </pc:sldMkLst>
        <pc:spChg chg="del">
          <ac:chgData name="IVA Palčić Strčić" userId="ba6dff45-8d8f-4a43-b954-a00cf4685489" providerId="ADAL" clId="{89595DF7-ECA6-4C11-8790-2A7341100723}" dt="2022-03-07T11:58:08.045" v="16" actId="478"/>
          <ac:spMkLst>
            <pc:docMk/>
            <pc:sldMk cId="460454043" sldId="263"/>
            <ac:spMk id="13" creationId="{0E37DF52-EC2E-462D-AED7-BEFBDD5DF992}"/>
          </ac:spMkLst>
        </pc:spChg>
        <pc:spChg chg="mod">
          <ac:chgData name="IVA Palčić Strčić" userId="ba6dff45-8d8f-4a43-b954-a00cf4685489" providerId="ADAL" clId="{89595DF7-ECA6-4C11-8790-2A7341100723}" dt="2022-03-07T11:57:56.567" v="14" actId="1076"/>
          <ac:spMkLst>
            <pc:docMk/>
            <pc:sldMk cId="460454043" sldId="263"/>
            <ac:spMk id="17" creationId="{9BB3DB61-7D9A-4038-B5DA-9C912033B715}"/>
          </ac:spMkLst>
        </pc:spChg>
        <pc:spChg chg="mod">
          <ac:chgData name="IVA Palčić Strčić" userId="ba6dff45-8d8f-4a43-b954-a00cf4685489" providerId="ADAL" clId="{89595DF7-ECA6-4C11-8790-2A7341100723}" dt="2022-03-07T11:57:55.890" v="13" actId="1076"/>
          <ac:spMkLst>
            <pc:docMk/>
            <pc:sldMk cId="460454043" sldId="263"/>
            <ac:spMk id="18" creationId="{4917F41F-F1D0-4555-B3F5-0B9D82DA1150}"/>
          </ac:spMkLst>
        </pc:spChg>
        <pc:spChg chg="mod">
          <ac:chgData name="IVA Palčić Strčić" userId="ba6dff45-8d8f-4a43-b954-a00cf4685489" providerId="ADAL" clId="{89595DF7-ECA6-4C11-8790-2A7341100723}" dt="2022-03-07T11:58:14.215" v="17" actId="1076"/>
          <ac:spMkLst>
            <pc:docMk/>
            <pc:sldMk cId="460454043" sldId="263"/>
            <ac:spMk id="21" creationId="{3E05CD82-BF7F-49EB-8B27-AF3DA0A41855}"/>
          </ac:spMkLst>
        </pc:spChg>
        <pc:picChg chg="mod">
          <ac:chgData name="IVA Palčić Strčić" userId="ba6dff45-8d8f-4a43-b954-a00cf4685489" providerId="ADAL" clId="{89595DF7-ECA6-4C11-8790-2A7341100723}" dt="2022-03-07T11:58:21.505" v="18" actId="1076"/>
          <ac:picMkLst>
            <pc:docMk/>
            <pc:sldMk cId="460454043" sldId="263"/>
            <ac:picMk id="5" creationId="{ED6F8C08-37DD-45B6-B0A0-42D1A752BED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4DDDBB0E-C9B2-49FC-8855-B734AA7A1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AC5ADC45-0168-481B-88B5-B572E5F636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3CF4C941-4B02-4C86-B964-097B00661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9E342-936F-41D2-9EB2-92B691AD0DD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3405176-13DB-433A-B62A-0FD5DD5DA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6CB5A169-0A9E-453D-A8ED-85BB6E546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E6CDD-9AD3-42AF-B460-093334997CA3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000583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8F257820-D0AA-4D1D-B3D9-9397D4E07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4E870673-A0E5-47E0-84F8-607E5B6680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21BCA236-7A6C-420C-AAA7-3E9C31038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9E342-936F-41D2-9EB2-92B691AD0DD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6D22CD5F-B167-4D1A-8F75-1B44590A9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05016ECF-739E-4DFA-8DFB-06F72AC14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E6CDD-9AD3-42AF-B460-093334997CA3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436783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34A74FEF-BD13-4BC7-A17A-C19C78D7F6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51BC4416-F3A5-4305-9715-287044F3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FA432E00-A437-42A9-85C3-2CFAE8473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9E342-936F-41D2-9EB2-92B691AD0DD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CDDD4BFB-DEE7-4E61-A6DB-F65C68F83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1629B74-1A83-4D81-8CF5-A177DC59E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E6CDD-9AD3-42AF-B460-093334997CA3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181339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1F1C5554-02B6-4FA4-BDCC-6423BE690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525BCB75-5025-48FA-81BB-2833C71F51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FB66D790-CAEA-4249-A5A4-1267178AF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9E342-936F-41D2-9EB2-92B691AD0DD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A165FD55-B9F9-454F-AA9B-9FDBE59F9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9715A657-6191-45A2-955A-83CC8DA28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E6CDD-9AD3-42AF-B460-093334997CA3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575254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24658FF-F893-4E39-A01D-965A2B5E8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E723796-7605-49DD-B05C-AF5657EE62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9D582602-9919-46BA-9743-FC6E1FCBF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9E342-936F-41D2-9EB2-92B691AD0DD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A85C6F75-EACE-4CBA-A708-911A9F641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34492557-8F78-42A3-8086-B35BA7952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E6CDD-9AD3-42AF-B460-093334997CA3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035135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972766D6-31E3-4788-B1CA-9F2F702E3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B178EEAB-2281-4432-9F44-AD75261343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A0CC6D9E-FE29-4B50-ADE6-A05948EF3F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9518547C-05A0-40F5-AC6F-EEAB090F0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9E342-936F-41D2-9EB2-92B691AD0DD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3A48D672-B814-4CC0-A552-7E9D19AA3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04776332-048F-4DAC-906A-AB82149C4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E6CDD-9AD3-42AF-B460-093334997CA3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559384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79C277E7-4844-4B9F-8A51-EDE2EA787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0FFA6B24-0F5E-40E0-B0D3-F43808FB59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4C26EE70-74A1-43A5-8F7F-A464272213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2ECC0E5B-29D4-4026-AAF3-A85F4C5DFB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F12899DF-AA55-4B63-8E97-1D857D7411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1FD51BBB-E045-49D5-BF98-A9D1C105B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9E342-936F-41D2-9EB2-92B691AD0DD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A6A5E82B-AA89-4C32-B3EF-49AB3E2B9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DCD2F9E6-1B1C-4BDE-B654-FB919FC73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E6CDD-9AD3-42AF-B460-093334997CA3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38439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948251E-43E4-4F70-BDCA-883A59BEA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CC2CB157-C445-4CEF-954B-074C75326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9E342-936F-41D2-9EB2-92B691AD0DD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5D5EFAD5-2C00-41AF-976A-72E71FD3C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4F3E4197-9A56-43DE-B446-CDEF5710D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E6CDD-9AD3-42AF-B460-093334997CA3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453034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078A973E-8D12-4790-B2AC-704D623E0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9E342-936F-41D2-9EB2-92B691AD0DD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49E3F31B-D1A0-481D-9C0B-714D6685D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9F7DB6D2-47B1-4B00-BD0C-647B6B269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E6CDD-9AD3-42AF-B460-093334997CA3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643511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276D3B67-580A-4F67-AB22-B38E3AB57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8B13BACF-11C9-47D1-8AF8-697F7996B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6B71D236-364E-407A-8940-5933CC8AFC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E340B3A8-73DE-4EF9-B4AA-586D8C340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9E342-936F-41D2-9EB2-92B691AD0DD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BCAF72B3-576F-4828-999A-064797B65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612C454-FAAA-4A38-B8C3-8E3398E89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E6CDD-9AD3-42AF-B460-093334997CA3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572291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49B684B2-5AC5-4913-9022-091C32D32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0CB09BD5-6A5A-47DC-B864-E49897E2B8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62D744FD-FCE3-42A4-87C3-A58EF8BFFD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C097836-4C34-4578-8EE6-0660BF338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9E342-936F-41D2-9EB2-92B691AD0DD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FD3319E8-912E-4D52-93B6-DF621002D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B44F788B-5DC0-4C90-9C9F-4F3C01930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E6CDD-9AD3-42AF-B460-093334997CA3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98769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6D9225B-CD5E-4F91-ACE0-186840F1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C796C716-70F0-4048-9D9A-83501ECD32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2A371D47-0D21-46AF-B0E0-DCFB4D309A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9E342-936F-41D2-9EB2-92B691AD0DD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2201529C-8C67-4CFB-8BAF-8C291CE28C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03B08FEC-E7BF-41A9-9E9D-DAC825360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E6CDD-9AD3-42AF-B460-093334997CA3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75928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hyperlink" Target="https://www.bookwidgets.com/play/dZKs2C34-iQAEsxQhvAAAA/SCDUPS5/di8-l13-rep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C1FF5742-E921-4A1C-AF8F-A492C930F2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6747EB43-FBDA-4322-B204-3B4EB6C214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8C4A39E4-9F72-4CC2-AA5C-ACED2501D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60284457-43A4-4480-A52B-14B6C7FE286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D51577F8-024C-453D-B89E-FBBF6B8AFE22}"/>
              </a:ext>
            </a:extLst>
          </p:cNvPr>
          <p:cNvSpPr txBox="1"/>
          <p:nvPr/>
        </p:nvSpPr>
        <p:spPr>
          <a:xfrm>
            <a:off x="6102493" y="1372185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4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13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Living</a:t>
            </a:r>
            <a:r>
              <a:rPr lang="hr-HR" sz="4800" dirty="0">
                <a:solidFill>
                  <a:srgbClr val="FF33CC"/>
                </a:solidFill>
              </a:rPr>
              <a:t> online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BE42557F-46B2-4A79-AC02-B0B8D6CC0AF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9177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C1FF5742-E921-4A1C-AF8F-A492C930F2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6747EB43-FBDA-4322-B204-3B4EB6C214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8C4A39E4-9F72-4CC2-AA5C-ACED2501D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xmlns="" id="{E64CD5EE-7514-4A6C-94BE-56351A87E9F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07" y="407484"/>
            <a:ext cx="8427507" cy="644765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1FD2F072-B16E-43F3-82AA-97E139204B82}"/>
              </a:ext>
            </a:extLst>
          </p:cNvPr>
          <p:cNvSpPr txBox="1"/>
          <p:nvPr/>
        </p:nvSpPr>
        <p:spPr>
          <a:xfrm>
            <a:off x="5584665" y="194706"/>
            <a:ext cx="4793331" cy="1671163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800" dirty="0">
                <a:latin typeface="Showcard Gothic" panose="04020904020102020604" pitchFamily="82" charset="0"/>
              </a:rPr>
              <a:t>Smartphone app saves teen’s life</a:t>
            </a:r>
            <a:r>
              <a:rPr lang="hr-HR" sz="2800" dirty="0">
                <a:latin typeface="Showcard Gothic" panose="04020904020102020604" pitchFamily="82" charset="0"/>
              </a:rPr>
              <a:t>.</a:t>
            </a:r>
            <a:endParaRPr lang="hr-HR" sz="2800" b="1" dirty="0">
              <a:latin typeface="Showcard Gothic" panose="04020904020102020604" pitchFamily="82" charset="0"/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692C8163-09E9-46D0-BFFA-76C6D6BC39BB}"/>
              </a:ext>
            </a:extLst>
          </p:cNvPr>
          <p:cNvSpPr txBox="1"/>
          <p:nvPr/>
        </p:nvSpPr>
        <p:spPr>
          <a:xfrm>
            <a:off x="8280997" y="2104150"/>
            <a:ext cx="3282507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dirty="0"/>
              <a:t>W</a:t>
            </a:r>
            <a:r>
              <a:rPr lang="en-US" dirty="0"/>
              <a:t>hat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en-US" dirty="0"/>
              <a:t>a smartphone app</a:t>
            </a:r>
            <a:r>
              <a:rPr lang="hr-HR" dirty="0"/>
              <a:t>?</a:t>
            </a:r>
            <a:endParaRPr lang="hr-HR" b="1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2D4601DD-08B1-4E67-BD67-4714F9821910}"/>
              </a:ext>
            </a:extLst>
          </p:cNvPr>
          <p:cNvSpPr txBox="1"/>
          <p:nvPr/>
        </p:nvSpPr>
        <p:spPr>
          <a:xfrm>
            <a:off x="7981330" y="2926246"/>
            <a:ext cx="3510433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dirty="0"/>
              <a:t>W</a:t>
            </a:r>
            <a:r>
              <a:rPr lang="en-US" dirty="0"/>
              <a:t>hat questions the headline rises</a:t>
            </a:r>
            <a:r>
              <a:rPr lang="hr-HR" dirty="0"/>
              <a:t>?</a:t>
            </a:r>
            <a:endParaRPr lang="hr-HR" b="1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DC762438-E1B7-4072-959E-F73CFE9F394A}"/>
              </a:ext>
            </a:extLst>
          </p:cNvPr>
          <p:cNvSpPr txBox="1"/>
          <p:nvPr/>
        </p:nvSpPr>
        <p:spPr>
          <a:xfrm>
            <a:off x="8539909" y="3789117"/>
            <a:ext cx="3510433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dirty="0"/>
              <a:t>W</a:t>
            </a:r>
            <a:r>
              <a:rPr lang="en-US" dirty="0"/>
              <a:t>hat would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en-US" dirty="0"/>
              <a:t>like to know</a:t>
            </a:r>
            <a:r>
              <a:rPr lang="hr-HR" dirty="0"/>
              <a:t>?</a:t>
            </a:r>
            <a:endParaRPr lang="hr-HR" b="1" dirty="0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BE74877D-8D9C-4DE3-8324-EB1FC205D93B}"/>
              </a:ext>
            </a:extLst>
          </p:cNvPr>
          <p:cNvSpPr txBox="1"/>
          <p:nvPr/>
        </p:nvSpPr>
        <p:spPr>
          <a:xfrm>
            <a:off x="8861458" y="5550271"/>
            <a:ext cx="303307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114.    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114.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AE6285BB-305E-42F4-9F4A-F2D9E129E1B8}"/>
              </a:ext>
            </a:extLst>
          </p:cNvPr>
          <p:cNvSpPr txBox="1"/>
          <p:nvPr/>
        </p:nvSpPr>
        <p:spPr>
          <a:xfrm>
            <a:off x="135981" y="1112576"/>
            <a:ext cx="4696287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Pročitajte novinski članak i saznajte koja aplikacija je tinejdžeru spasila život. </a:t>
            </a:r>
          </a:p>
        </p:txBody>
      </p:sp>
    </p:spTree>
    <p:extLst>
      <p:ext uri="{BB962C8B-B14F-4D97-AF65-F5344CB8AC3E}">
        <p14:creationId xmlns:p14="http://schemas.microsoft.com/office/powerpoint/2010/main" xmlns="" val="27255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C1FF5742-E921-4A1C-AF8F-A492C930F2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6747EB43-FBDA-4322-B204-3B4EB6C214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8C4A39E4-9F72-4CC2-AA5C-ACED2501D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E0E5434F-C419-4533-8B43-0E927D1B779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8475" y="653491"/>
            <a:ext cx="7288566" cy="260247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B188E84C-A0B5-4193-A266-D411BD2F0654}"/>
              </a:ext>
            </a:extLst>
          </p:cNvPr>
          <p:cNvSpPr txBox="1"/>
          <p:nvPr/>
        </p:nvSpPr>
        <p:spPr>
          <a:xfrm>
            <a:off x="3565720" y="399490"/>
            <a:ext cx="503970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Jesu li tvrdnje točne ili netočne? Ispravite netočne tvrdnje. </a:t>
            </a:r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xmlns="" id="{AA4369C5-BCD1-4309-A80B-F201EF51CA20}"/>
              </a:ext>
            </a:extLst>
          </p:cNvPr>
          <p:cNvSpPr/>
          <p:nvPr/>
        </p:nvSpPr>
        <p:spPr>
          <a:xfrm>
            <a:off x="7210545" y="1137534"/>
            <a:ext cx="213064" cy="33855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xmlns="" id="{84E95A5E-F7D5-4342-BF5E-684E59614B8E}"/>
              </a:ext>
            </a:extLst>
          </p:cNvPr>
          <p:cNvSpPr/>
          <p:nvPr/>
        </p:nvSpPr>
        <p:spPr>
          <a:xfrm>
            <a:off x="7017113" y="1476088"/>
            <a:ext cx="213064" cy="33855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xmlns="" id="{0A9199D8-5EFB-4624-AA39-DF6C1A51A474}"/>
              </a:ext>
            </a:extLst>
          </p:cNvPr>
          <p:cNvSpPr/>
          <p:nvPr/>
        </p:nvSpPr>
        <p:spPr>
          <a:xfrm>
            <a:off x="7220361" y="1785449"/>
            <a:ext cx="213064" cy="33855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xmlns="" id="{D4D1A81E-844C-44B9-891A-10D77F451D49}"/>
              </a:ext>
            </a:extLst>
          </p:cNvPr>
          <p:cNvSpPr/>
          <p:nvPr/>
        </p:nvSpPr>
        <p:spPr>
          <a:xfrm>
            <a:off x="7053562" y="2124003"/>
            <a:ext cx="213064" cy="33855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xmlns="" id="{62F580A1-ADFD-4D61-A77B-38D1E191E8DB}"/>
              </a:ext>
            </a:extLst>
          </p:cNvPr>
          <p:cNvSpPr/>
          <p:nvPr/>
        </p:nvSpPr>
        <p:spPr>
          <a:xfrm>
            <a:off x="7242808" y="2486887"/>
            <a:ext cx="213064" cy="33855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xmlns="" id="{84E03A38-BDD6-4559-A607-A82D955E5A88}"/>
              </a:ext>
            </a:extLst>
          </p:cNvPr>
          <p:cNvSpPr/>
          <p:nvPr/>
        </p:nvSpPr>
        <p:spPr>
          <a:xfrm>
            <a:off x="7039560" y="2771918"/>
            <a:ext cx="213064" cy="33855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15" name="Slika 14">
            <a:extLst>
              <a:ext uri="{FF2B5EF4-FFF2-40B4-BE49-F238E27FC236}">
                <a16:creationId xmlns:a16="http://schemas.microsoft.com/office/drawing/2014/main" xmlns="" id="{285D986A-3549-4752-B697-62312FC1525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35997" y="3418753"/>
            <a:ext cx="6505575" cy="14382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BDE17DB2-0E02-4880-9A3D-D3C6FB60103F}"/>
              </a:ext>
            </a:extLst>
          </p:cNvPr>
          <p:cNvSpPr txBox="1"/>
          <p:nvPr/>
        </p:nvSpPr>
        <p:spPr>
          <a:xfrm>
            <a:off x="8895127" y="3266650"/>
            <a:ext cx="241393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Ispravite neupravni govor. 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xmlns="" id="{2D142F2C-A212-4F8C-80C0-C8FD0CF47F92}"/>
              </a:ext>
            </a:extLst>
          </p:cNvPr>
          <p:cNvSpPr txBox="1"/>
          <p:nvPr/>
        </p:nvSpPr>
        <p:spPr>
          <a:xfrm>
            <a:off x="5035997" y="5097539"/>
            <a:ext cx="6505575" cy="1538883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1 Macy says that the car crash happened because the road was wet.</a:t>
            </a:r>
            <a:endParaRPr lang="hr-HR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2 Macy’s mum says that </a:t>
            </a:r>
            <a:r>
              <a:rPr lang="en-US" dirty="0" err="1"/>
              <a:t>FindMyFriend</a:t>
            </a:r>
            <a:r>
              <a:rPr lang="en-US" dirty="0"/>
              <a:t> app is very useful. </a:t>
            </a:r>
            <a:endParaRPr lang="hr-HR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3 She also thinks that modern technology has many advantages</a:t>
            </a:r>
            <a:r>
              <a:rPr lang="hr-HR" dirty="0"/>
              <a:t>.</a:t>
            </a:r>
            <a:endParaRPr lang="hr-HR" b="1" dirty="0"/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xmlns="" id="{8C19EAFB-CCFA-44EB-A3AD-867641DCB874}"/>
              </a:ext>
            </a:extLst>
          </p:cNvPr>
          <p:cNvSpPr txBox="1"/>
          <p:nvPr/>
        </p:nvSpPr>
        <p:spPr>
          <a:xfrm>
            <a:off x="1370141" y="4429919"/>
            <a:ext cx="3282507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latin typeface="Bahnschrift Light" panose="020B0502040204020203" pitchFamily="34" charset="0"/>
              </a:rPr>
              <a:t>Why do car crashes happen?</a:t>
            </a:r>
            <a:endParaRPr lang="hr-HR" b="1" dirty="0">
              <a:latin typeface="Bahnschrift Light" panose="020B0502040204020203" pitchFamily="34" charset="0"/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xmlns="" id="{25DA74E9-76A8-4512-BF54-E7837DD7B1FF}"/>
              </a:ext>
            </a:extLst>
          </p:cNvPr>
          <p:cNvSpPr txBox="1"/>
          <p:nvPr/>
        </p:nvSpPr>
        <p:spPr>
          <a:xfrm>
            <a:off x="328475" y="5266584"/>
            <a:ext cx="3790764" cy="1119922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latin typeface="Bahnschrift Light" panose="020B0502040204020203" pitchFamily="34" charset="0"/>
              </a:rPr>
              <a:t>How can you reduce the risk of death in car accidents?</a:t>
            </a:r>
            <a:endParaRPr lang="hr-HR" b="1" dirty="0">
              <a:latin typeface="Bahnschrift Light" panose="020B0502040204020203" pitchFamily="34" charset="0"/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xmlns="" id="{9DE3AFAC-0101-4CF0-8B4B-2A663E15F56C}"/>
              </a:ext>
            </a:extLst>
          </p:cNvPr>
          <p:cNvSpPr txBox="1"/>
          <p:nvPr/>
        </p:nvSpPr>
        <p:spPr>
          <a:xfrm>
            <a:off x="337605" y="3553276"/>
            <a:ext cx="241393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Answer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Odgovorite na pitanja. </a:t>
            </a:r>
          </a:p>
        </p:txBody>
      </p:sp>
    </p:spTree>
    <p:extLst>
      <p:ext uri="{BB962C8B-B14F-4D97-AF65-F5344CB8AC3E}">
        <p14:creationId xmlns:p14="http://schemas.microsoft.com/office/powerpoint/2010/main" xmlns="" val="389000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9" grpId="0" animBg="1"/>
      <p:bldP spid="20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C1FF5742-E921-4A1C-AF8F-A492C930F2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6747EB43-FBDA-4322-B204-3B4EB6C214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8C4A39E4-9F72-4CC2-AA5C-ACED2501D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FB694644-DD2C-4F84-AD06-059EF279DD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4067" r="6023"/>
          <a:stretch/>
        </p:blipFill>
        <p:spPr>
          <a:xfrm>
            <a:off x="154844" y="211137"/>
            <a:ext cx="4136994" cy="55245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4BA09CD7-A275-4C88-8F66-D299E50B349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2000" r="16100"/>
          <a:stretch/>
        </p:blipFill>
        <p:spPr>
          <a:xfrm>
            <a:off x="4447476" y="923926"/>
            <a:ext cx="7559142" cy="22002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EE0C8FDC-09B8-44B1-B71A-BDD64E686614}"/>
              </a:ext>
            </a:extLst>
          </p:cNvPr>
          <p:cNvSpPr txBox="1"/>
          <p:nvPr/>
        </p:nvSpPr>
        <p:spPr>
          <a:xfrm>
            <a:off x="4935687" y="616890"/>
            <a:ext cx="553996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Izvijestite što policajka </a:t>
            </a:r>
            <a:r>
              <a:rPr lang="hr-HR" sz="1600" dirty="0" err="1">
                <a:solidFill>
                  <a:srgbClr val="0070C0"/>
                </a:solidFill>
              </a:rPr>
              <a:t>Bellows</a:t>
            </a:r>
            <a:r>
              <a:rPr lang="hr-HR" sz="1600" dirty="0">
                <a:solidFill>
                  <a:srgbClr val="0070C0"/>
                </a:solidFill>
              </a:rPr>
              <a:t> govori o prometnim nesrećama.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4D732A4E-C5DA-45BB-8F3B-5E9A9FCDF71E}"/>
              </a:ext>
            </a:extLst>
          </p:cNvPr>
          <p:cNvSpPr txBox="1"/>
          <p:nvPr/>
        </p:nvSpPr>
        <p:spPr>
          <a:xfrm>
            <a:off x="6747029" y="1462756"/>
            <a:ext cx="4953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wearing</a:t>
            </a:r>
            <a:r>
              <a:rPr lang="hr-HR" sz="1600" dirty="0">
                <a:solidFill>
                  <a:srgbClr val="FF33CC"/>
                </a:solidFill>
              </a:rPr>
              <a:t> a </a:t>
            </a:r>
            <a:r>
              <a:rPr lang="hr-HR" sz="1600" dirty="0" err="1">
                <a:solidFill>
                  <a:srgbClr val="FF33CC"/>
                </a:solidFill>
              </a:rPr>
              <a:t>seatbelt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reduces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risk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of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death</a:t>
            </a:r>
            <a:r>
              <a:rPr lang="hr-HR" sz="16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06F9EE43-D74A-4E03-BA64-DE92645437C2}"/>
              </a:ext>
            </a:extLst>
          </p:cNvPr>
          <p:cNvSpPr txBox="1"/>
          <p:nvPr/>
        </p:nvSpPr>
        <p:spPr>
          <a:xfrm>
            <a:off x="5714260" y="1830470"/>
            <a:ext cx="4953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most </a:t>
            </a:r>
            <a:r>
              <a:rPr lang="hr-HR" sz="1600" dirty="0" err="1">
                <a:solidFill>
                  <a:srgbClr val="FF33CC"/>
                </a:solidFill>
              </a:rPr>
              <a:t>accidents</a:t>
            </a:r>
            <a:r>
              <a:rPr lang="hr-HR" sz="1600" dirty="0">
                <a:solidFill>
                  <a:srgbClr val="FF33CC"/>
                </a:solidFill>
              </a:rPr>
              <a:t> are </a:t>
            </a:r>
            <a:r>
              <a:rPr lang="hr-HR" sz="1600" dirty="0" err="1">
                <a:solidFill>
                  <a:srgbClr val="FF33CC"/>
                </a:solidFill>
              </a:rPr>
              <a:t>caused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drink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driving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and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speeding</a:t>
            </a:r>
            <a:r>
              <a:rPr lang="hr-HR" sz="1600" dirty="0">
                <a:solidFill>
                  <a:srgbClr val="FF33CC"/>
                </a:solidFill>
              </a:rPr>
              <a:t>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1FF29024-BD6D-4E54-9187-04274ADA7CEA}"/>
              </a:ext>
            </a:extLst>
          </p:cNvPr>
          <p:cNvSpPr txBox="1"/>
          <p:nvPr/>
        </p:nvSpPr>
        <p:spPr>
          <a:xfrm>
            <a:off x="5429905" y="2178032"/>
            <a:ext cx="4953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lots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of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crashes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happen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because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drivers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fall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asleep</a:t>
            </a:r>
            <a:r>
              <a:rPr lang="hr-HR" sz="1600" dirty="0">
                <a:solidFill>
                  <a:srgbClr val="FF33CC"/>
                </a:solidFill>
              </a:rPr>
              <a:t>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95514A90-2403-48D0-A018-6CAFD85D69C3}"/>
              </a:ext>
            </a:extLst>
          </p:cNvPr>
          <p:cNvSpPr txBox="1"/>
          <p:nvPr/>
        </p:nvSpPr>
        <p:spPr>
          <a:xfrm>
            <a:off x="5811763" y="2538577"/>
            <a:ext cx="635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using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your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mobile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phone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while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driving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increases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your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chances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of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crashing</a:t>
            </a:r>
            <a:r>
              <a:rPr lang="hr-HR" sz="1600" dirty="0">
                <a:solidFill>
                  <a:srgbClr val="FF33CC"/>
                </a:solidFill>
              </a:rPr>
              <a:t>. 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348BC39C-1E96-4D13-B998-AA22B4C6455C}"/>
              </a:ext>
            </a:extLst>
          </p:cNvPr>
          <p:cNvSpPr txBox="1"/>
          <p:nvPr/>
        </p:nvSpPr>
        <p:spPr>
          <a:xfrm>
            <a:off x="4624999" y="3288577"/>
            <a:ext cx="7204096" cy="1354217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Officer Bellows also says that she doesn’t let her daughter drive a car alone. </a:t>
            </a:r>
            <a:endParaRPr lang="hr-HR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She also says that she believes teenagers should ride their bikes instead of driving cars. </a:t>
            </a:r>
            <a:endParaRPr lang="hr-HR" b="1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72F67349-46EA-4F49-AE21-95101AD062CF}"/>
              </a:ext>
            </a:extLst>
          </p:cNvPr>
          <p:cNvSpPr txBox="1"/>
          <p:nvPr/>
        </p:nvSpPr>
        <p:spPr>
          <a:xfrm>
            <a:off x="6063104" y="4778629"/>
            <a:ext cx="368734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What exactly does Officer Bellows say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  <a:p>
            <a:r>
              <a:rPr lang="hr-HR" sz="1600" dirty="0">
                <a:solidFill>
                  <a:srgbClr val="0070C0"/>
                </a:solidFill>
              </a:rPr>
              <a:t>Što točno govori policajka </a:t>
            </a:r>
            <a:r>
              <a:rPr lang="hr-HR" sz="1600" dirty="0" err="1">
                <a:solidFill>
                  <a:srgbClr val="0070C0"/>
                </a:solidFill>
              </a:rPr>
              <a:t>Bellows</a:t>
            </a:r>
            <a:r>
              <a:rPr lang="hr-HR" sz="16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A53C7B97-518A-45D1-BB97-20E28519A425}"/>
              </a:ext>
            </a:extLst>
          </p:cNvPr>
          <p:cNvSpPr txBox="1"/>
          <p:nvPr/>
        </p:nvSpPr>
        <p:spPr>
          <a:xfrm>
            <a:off x="4639474" y="5533964"/>
            <a:ext cx="7204096" cy="80021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’I don’t let my daughter drive a car alone.’ </a:t>
            </a:r>
            <a:endParaRPr lang="hr-HR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‘I believe teenagers should ride their bikes instead of driving cars.’</a:t>
            </a:r>
            <a:endParaRPr lang="hr-HR" b="1" dirty="0"/>
          </a:p>
        </p:txBody>
      </p:sp>
    </p:spTree>
    <p:extLst>
      <p:ext uri="{BB962C8B-B14F-4D97-AF65-F5344CB8AC3E}">
        <p14:creationId xmlns:p14="http://schemas.microsoft.com/office/powerpoint/2010/main" xmlns="" val="311910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C1FF5742-E921-4A1C-AF8F-A492C930F2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6747EB43-FBDA-4322-B204-3B4EB6C214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8C4A39E4-9F72-4CC2-AA5C-ACED2501D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76676C7A-087F-4917-A873-B2A913EA2F9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3153" r="3784"/>
          <a:stretch/>
        </p:blipFill>
        <p:spPr>
          <a:xfrm>
            <a:off x="116906" y="1122363"/>
            <a:ext cx="7265033" cy="363771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52C3EDD0-3692-467F-8C48-90BD5473654E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99639" y="239712"/>
            <a:ext cx="4552950" cy="54959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B9EAE360-06AA-4B62-BF52-502BDA94F0D9}"/>
              </a:ext>
            </a:extLst>
          </p:cNvPr>
          <p:cNvSpPr txBox="1"/>
          <p:nvPr/>
        </p:nvSpPr>
        <p:spPr>
          <a:xfrm>
            <a:off x="3053620" y="702109"/>
            <a:ext cx="188236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B5318BBE-29F6-4998-9437-552B6E277810}"/>
              </a:ext>
            </a:extLst>
          </p:cNvPr>
          <p:cNvSpPr txBox="1"/>
          <p:nvPr/>
        </p:nvSpPr>
        <p:spPr>
          <a:xfrm>
            <a:off x="2450087" y="1977609"/>
            <a:ext cx="1544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stranded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660A99A2-299E-4008-A15B-A2E82E48180D}"/>
              </a:ext>
            </a:extLst>
          </p:cNvPr>
          <p:cNvSpPr txBox="1"/>
          <p:nvPr/>
        </p:nvSpPr>
        <p:spPr>
          <a:xfrm>
            <a:off x="2450087" y="2316163"/>
            <a:ext cx="1544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notice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88299455-26CC-4AE4-BFC1-67DCC8954981}"/>
              </a:ext>
            </a:extLst>
          </p:cNvPr>
          <p:cNvSpPr txBox="1"/>
          <p:nvPr/>
        </p:nvSpPr>
        <p:spPr>
          <a:xfrm>
            <a:off x="2450086" y="2649120"/>
            <a:ext cx="1544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rescue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DB8A389A-E2DC-47AA-BA41-1F3829B009C8}"/>
              </a:ext>
            </a:extLst>
          </p:cNvPr>
          <p:cNvSpPr txBox="1"/>
          <p:nvPr/>
        </p:nvSpPr>
        <p:spPr>
          <a:xfrm>
            <a:off x="4673096" y="2987674"/>
            <a:ext cx="1544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encourage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C2F100B9-7FF7-4355-BC06-3B269AA8B41D}"/>
              </a:ext>
            </a:extLst>
          </p:cNvPr>
          <p:cNvSpPr txBox="1"/>
          <p:nvPr/>
        </p:nvSpPr>
        <p:spPr>
          <a:xfrm>
            <a:off x="751642" y="3326228"/>
            <a:ext cx="1544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take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A099F0A1-084F-4723-8FA8-3CC4B9775AE0}"/>
              </a:ext>
            </a:extLst>
          </p:cNvPr>
          <p:cNvSpPr txBox="1"/>
          <p:nvPr/>
        </p:nvSpPr>
        <p:spPr>
          <a:xfrm>
            <a:off x="2450085" y="3705009"/>
            <a:ext cx="1544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dial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454D2CD9-03C5-4942-AD63-B69A18BE25D3}"/>
              </a:ext>
            </a:extLst>
          </p:cNvPr>
          <p:cNvSpPr txBox="1"/>
          <p:nvPr/>
        </p:nvSpPr>
        <p:spPr>
          <a:xfrm>
            <a:off x="905370" y="4012197"/>
            <a:ext cx="1544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slides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3D19E4F7-C853-4777-A7B1-8999AC81337F}"/>
              </a:ext>
            </a:extLst>
          </p:cNvPr>
          <p:cNvSpPr txBox="1"/>
          <p:nvPr/>
        </p:nvSpPr>
        <p:spPr>
          <a:xfrm>
            <a:off x="1189608" y="4359612"/>
            <a:ext cx="1544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flips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590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C1FF5742-E921-4A1C-AF8F-A492C930F2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6747EB43-FBDA-4322-B204-3B4EB6C214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8C4A39E4-9F72-4CC2-AA5C-ACED2501D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0A62544D-A703-4C29-B2ED-F9A7585F74D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29496" y="1188778"/>
            <a:ext cx="8131419" cy="522399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061DB0A3-C151-4FD5-A1FC-790994707679}"/>
              </a:ext>
            </a:extLst>
          </p:cNvPr>
          <p:cNvSpPr txBox="1"/>
          <p:nvPr/>
        </p:nvSpPr>
        <p:spPr>
          <a:xfrm>
            <a:off x="718591" y="174892"/>
            <a:ext cx="376074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132.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132.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111B55CE-8DA8-43F8-AE70-C9336166D441}"/>
              </a:ext>
            </a:extLst>
          </p:cNvPr>
          <p:cNvSpPr txBox="1"/>
          <p:nvPr/>
        </p:nvSpPr>
        <p:spPr>
          <a:xfrm>
            <a:off x="3014524" y="1996248"/>
            <a:ext cx="1544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rescue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19EDDBA6-0684-44A8-A193-C788635BFDAA}"/>
              </a:ext>
            </a:extLst>
          </p:cNvPr>
          <p:cNvSpPr txBox="1"/>
          <p:nvPr/>
        </p:nvSpPr>
        <p:spPr>
          <a:xfrm>
            <a:off x="3639695" y="2426877"/>
            <a:ext cx="1544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curfew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8C0AA716-C4FB-464B-8D60-9BA005373083}"/>
              </a:ext>
            </a:extLst>
          </p:cNvPr>
          <p:cNvSpPr txBox="1"/>
          <p:nvPr/>
        </p:nvSpPr>
        <p:spPr>
          <a:xfrm>
            <a:off x="4145722" y="2811715"/>
            <a:ext cx="1544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encourage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0B26895F-0B50-46BE-A191-A28B13EE651D}"/>
              </a:ext>
            </a:extLst>
          </p:cNvPr>
          <p:cNvSpPr txBox="1"/>
          <p:nvPr/>
        </p:nvSpPr>
        <p:spPr>
          <a:xfrm>
            <a:off x="4918079" y="3457729"/>
            <a:ext cx="1544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notice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BC80A58D-D174-4899-95A7-9ACC0E7AFB14}"/>
              </a:ext>
            </a:extLst>
          </p:cNvPr>
          <p:cNvSpPr txBox="1"/>
          <p:nvPr/>
        </p:nvSpPr>
        <p:spPr>
          <a:xfrm>
            <a:off x="8469147" y="4091365"/>
            <a:ext cx="1544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advantage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0E37DF52-EC2E-462D-AED7-BEFBDD5DF992}"/>
              </a:ext>
            </a:extLst>
          </p:cNvPr>
          <p:cNvSpPr txBox="1"/>
          <p:nvPr/>
        </p:nvSpPr>
        <p:spPr>
          <a:xfrm>
            <a:off x="4261132" y="4773206"/>
            <a:ext cx="1544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dial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FAD958AE-1921-487F-AC6D-3DFCE17C5914}"/>
              </a:ext>
            </a:extLst>
          </p:cNvPr>
          <p:cNvSpPr txBox="1"/>
          <p:nvPr/>
        </p:nvSpPr>
        <p:spPr>
          <a:xfrm>
            <a:off x="7608014" y="5111760"/>
            <a:ext cx="1544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slide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D4DB913C-35C7-40C9-833B-89CF88484E67}"/>
              </a:ext>
            </a:extLst>
          </p:cNvPr>
          <p:cNvSpPr txBox="1"/>
          <p:nvPr/>
        </p:nvSpPr>
        <p:spPr>
          <a:xfrm>
            <a:off x="3124790" y="5758393"/>
            <a:ext cx="1544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stranded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245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C1FF5742-E921-4A1C-AF8F-A492C930F2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6747EB43-FBDA-4322-B204-3B4EB6C214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8C4A39E4-9F72-4CC2-AA5C-ACED2501D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xmlns="" id="{B6D0AAEA-A6E2-4A77-8E76-B556C12073B7}"/>
              </a:ext>
            </a:extLst>
          </p:cNvPr>
          <p:cNvSpPr txBox="1"/>
          <p:nvPr/>
        </p:nvSpPr>
        <p:spPr>
          <a:xfrm>
            <a:off x="8193589" y="291366"/>
            <a:ext cx="376074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134.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134.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873D4216-BE51-4C8E-A374-6181421D80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0274" y="25977"/>
            <a:ext cx="5067300" cy="68199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C38BF38C-B8F2-4046-918E-5C9E759235B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7662" y="243429"/>
            <a:ext cx="6736257" cy="172968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43667C91-8C8A-42A8-81B2-DB0CDF84A19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170119" y="2092138"/>
            <a:ext cx="7379321" cy="459351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D91A0E99-9070-4C98-9C72-81BE84907E31}"/>
              </a:ext>
            </a:extLst>
          </p:cNvPr>
          <p:cNvSpPr txBox="1"/>
          <p:nvPr/>
        </p:nvSpPr>
        <p:spPr>
          <a:xfrm>
            <a:off x="3102341" y="286507"/>
            <a:ext cx="4692253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Gospodin Ford je stručnjak za računala. Podučava o računalima. Peter i Vera sjede pozadi i jedva ga čuju. </a:t>
            </a:r>
            <a:r>
              <a:rPr lang="hr-HR" sz="1600" dirty="0" err="1">
                <a:solidFill>
                  <a:srgbClr val="0070C0"/>
                </a:solidFill>
              </a:rPr>
              <a:t>Sally</a:t>
            </a:r>
            <a:r>
              <a:rPr lang="hr-HR" sz="1600" dirty="0">
                <a:solidFill>
                  <a:srgbClr val="0070C0"/>
                </a:solidFill>
              </a:rPr>
              <a:t> ga puno bolje čuje i prenosi što on govori.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495BC0C3-A5E8-45B2-B2EC-D614F9081C62}"/>
              </a:ext>
            </a:extLst>
          </p:cNvPr>
          <p:cNvSpPr txBox="1"/>
          <p:nvPr/>
        </p:nvSpPr>
        <p:spPr>
          <a:xfrm>
            <a:off x="4944862" y="4003829"/>
            <a:ext cx="24108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computers are easy to use</a:t>
            </a:r>
            <a:r>
              <a:rPr lang="hr-HR" sz="1600" dirty="0">
                <a:solidFill>
                  <a:srgbClr val="FF33CC"/>
                </a:solidFill>
              </a:rPr>
              <a:t>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DB80E750-5E20-4B4E-B15F-4552EEC4951E}"/>
              </a:ext>
            </a:extLst>
          </p:cNvPr>
          <p:cNvSpPr txBox="1"/>
          <p:nvPr/>
        </p:nvSpPr>
        <p:spPr>
          <a:xfrm>
            <a:off x="7343997" y="3998625"/>
            <a:ext cx="429462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2 He says that he uses his computer every day.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AED15E09-5D08-40BB-9C68-FCFDC93AE5B2}"/>
              </a:ext>
            </a:extLst>
          </p:cNvPr>
          <p:cNvSpPr txBox="1"/>
          <p:nvPr/>
        </p:nvSpPr>
        <p:spPr>
          <a:xfrm>
            <a:off x="3499966" y="4347587"/>
            <a:ext cx="429462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3</a:t>
            </a:r>
            <a:r>
              <a:rPr lang="hr-HR" sz="1600" dirty="0">
                <a:solidFill>
                  <a:srgbClr val="FF33CC"/>
                </a:solidFill>
              </a:rPr>
              <a:t> He </a:t>
            </a:r>
            <a:r>
              <a:rPr lang="hr-HR" sz="1600" dirty="0" err="1">
                <a:solidFill>
                  <a:srgbClr val="FF33CC"/>
                </a:solidFill>
              </a:rPr>
              <a:t>says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that</a:t>
            </a:r>
            <a:r>
              <a:rPr lang="en-US" sz="1600" dirty="0">
                <a:solidFill>
                  <a:srgbClr val="FF33CC"/>
                </a:solidFill>
              </a:rPr>
              <a:t> he mostly needs it for his research.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Pravokutnik 12">
            <a:extLst>
              <a:ext uri="{FF2B5EF4-FFF2-40B4-BE49-F238E27FC236}">
                <a16:creationId xmlns:a16="http://schemas.microsoft.com/office/drawing/2014/main" xmlns="" id="{8EB4EEC7-A6CC-4568-ACE8-41F444BAAC4E}"/>
              </a:ext>
            </a:extLst>
          </p:cNvPr>
          <p:cNvSpPr/>
          <p:nvPr/>
        </p:nvSpPr>
        <p:spPr>
          <a:xfrm>
            <a:off x="3471141" y="4733766"/>
            <a:ext cx="45708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 He </a:t>
            </a:r>
            <a:r>
              <a:rPr lang="hr-HR" sz="1600" dirty="0" err="1">
                <a:solidFill>
                  <a:srgbClr val="FF33CC"/>
                </a:solidFill>
              </a:rPr>
              <a:t>says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that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sometimes he plays computer games.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9C64FDB7-3B39-4D17-B171-AF831D34407A}"/>
              </a:ext>
            </a:extLst>
          </p:cNvPr>
          <p:cNvSpPr txBox="1"/>
          <p:nvPr/>
        </p:nvSpPr>
        <p:spPr>
          <a:xfrm>
            <a:off x="3450182" y="5088523"/>
            <a:ext cx="5400202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  <a:r>
              <a:rPr lang="en-US" sz="1600" dirty="0">
                <a:solidFill>
                  <a:srgbClr val="FF33CC"/>
                </a:solidFill>
              </a:rPr>
              <a:t> He says that </a:t>
            </a:r>
            <a:r>
              <a:rPr lang="hr-HR" sz="1600" dirty="0" err="1">
                <a:solidFill>
                  <a:srgbClr val="FF33CC"/>
                </a:solidFill>
              </a:rPr>
              <a:t>they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are the miracle of the modern world.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xmlns="" id="{D4F7AF63-3D0E-4A59-997A-439881554E49}"/>
              </a:ext>
            </a:extLst>
          </p:cNvPr>
          <p:cNvSpPr txBox="1"/>
          <p:nvPr/>
        </p:nvSpPr>
        <p:spPr>
          <a:xfrm>
            <a:off x="8410254" y="5048508"/>
            <a:ext cx="3477605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  <a:r>
              <a:rPr lang="en-US" sz="1600" dirty="0">
                <a:solidFill>
                  <a:srgbClr val="FF33CC"/>
                </a:solidFill>
              </a:rPr>
              <a:t> He says that </a:t>
            </a:r>
            <a:r>
              <a:rPr lang="hr-HR" sz="1600" dirty="0">
                <a:solidFill>
                  <a:srgbClr val="FF33CC"/>
                </a:solidFill>
              </a:rPr>
              <a:t>some </a:t>
            </a:r>
            <a:r>
              <a:rPr lang="hr-HR" sz="1600" dirty="0" err="1">
                <a:solidFill>
                  <a:srgbClr val="FF33CC"/>
                </a:solidFill>
              </a:rPr>
              <a:t>games</a:t>
            </a:r>
            <a:r>
              <a:rPr lang="hr-HR" sz="1600" dirty="0">
                <a:solidFill>
                  <a:srgbClr val="FF33CC"/>
                </a:solidFill>
              </a:rPr>
              <a:t> are </a:t>
            </a:r>
            <a:r>
              <a:rPr lang="hr-HR" sz="1600" dirty="0" err="1">
                <a:solidFill>
                  <a:srgbClr val="FF33CC"/>
                </a:solidFill>
              </a:rPr>
              <a:t>violent</a:t>
            </a:r>
            <a:r>
              <a:rPr lang="hr-HR" sz="1600" dirty="0">
                <a:solidFill>
                  <a:srgbClr val="FF33CC"/>
                </a:solidFill>
              </a:rPr>
              <a:t>. 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xmlns="" id="{42887DD7-D35F-4F85-BBB9-41C43B4A868C}"/>
              </a:ext>
            </a:extLst>
          </p:cNvPr>
          <p:cNvSpPr txBox="1"/>
          <p:nvPr/>
        </p:nvSpPr>
        <p:spPr>
          <a:xfrm>
            <a:off x="3450182" y="5463897"/>
            <a:ext cx="429462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 He </a:t>
            </a:r>
            <a:r>
              <a:rPr lang="hr-HR" sz="1600" dirty="0" err="1">
                <a:solidFill>
                  <a:srgbClr val="FF33CC"/>
                </a:solidFill>
              </a:rPr>
              <a:t>says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that</a:t>
            </a:r>
            <a:r>
              <a:rPr lang="en-US" sz="1600" dirty="0">
                <a:solidFill>
                  <a:srgbClr val="FF33CC"/>
                </a:solidFill>
              </a:rPr>
              <a:t> he doesn’t like violent games.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xmlns="" id="{8EA421B5-9CC5-4558-92DB-6A7C74FC99D0}"/>
              </a:ext>
            </a:extLst>
          </p:cNvPr>
          <p:cNvSpPr txBox="1"/>
          <p:nvPr/>
        </p:nvSpPr>
        <p:spPr>
          <a:xfrm>
            <a:off x="3471140" y="5828868"/>
            <a:ext cx="5823779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 He </a:t>
            </a:r>
            <a:r>
              <a:rPr lang="hr-HR" sz="1600" dirty="0" err="1">
                <a:solidFill>
                  <a:srgbClr val="FF33CC"/>
                </a:solidFill>
              </a:rPr>
              <a:t>says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that</a:t>
            </a:r>
            <a:r>
              <a:rPr lang="en-US" sz="1600" dirty="0">
                <a:solidFill>
                  <a:srgbClr val="FF33CC"/>
                </a:solidFill>
              </a:rPr>
              <a:t> he bought a new mobile phone last week.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xmlns="" id="{D1587C6B-BC2B-4FCE-87C4-0DC660085708}"/>
              </a:ext>
            </a:extLst>
          </p:cNvPr>
          <p:cNvSpPr txBox="1"/>
          <p:nvPr/>
        </p:nvSpPr>
        <p:spPr>
          <a:xfrm>
            <a:off x="3488462" y="6186674"/>
            <a:ext cx="5823779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9 He </a:t>
            </a:r>
            <a:r>
              <a:rPr lang="hr-HR" sz="1600" dirty="0" err="1">
                <a:solidFill>
                  <a:srgbClr val="FF33CC"/>
                </a:solidFill>
              </a:rPr>
              <a:t>says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that</a:t>
            </a:r>
            <a:r>
              <a:rPr lang="en-US" sz="1600" dirty="0">
                <a:solidFill>
                  <a:srgbClr val="FF33CC"/>
                </a:solidFill>
              </a:rPr>
              <a:t> he has always wanted to have one.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649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C1FF5742-E921-4A1C-AF8F-A492C930F2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6747EB43-FBDA-4322-B204-3B4EB6C214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8C4A39E4-9F72-4CC2-AA5C-ACED2501D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ED6F8C08-37DD-45B6-B0A0-42D1A752BED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08674" y="765174"/>
            <a:ext cx="8001000" cy="49815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328D0FC9-1ED9-4BD5-8C22-4B9BE91296D7}"/>
              </a:ext>
            </a:extLst>
          </p:cNvPr>
          <p:cNvSpPr txBox="1"/>
          <p:nvPr/>
        </p:nvSpPr>
        <p:spPr>
          <a:xfrm>
            <a:off x="7173158" y="568495"/>
            <a:ext cx="399495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Pročitajte izvještaj i zapišite izgovorene riječi. 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xmlns="" id="{9BB3DB61-7D9A-4038-B5DA-9C912033B715}"/>
              </a:ext>
            </a:extLst>
          </p:cNvPr>
          <p:cNvSpPr txBox="1"/>
          <p:nvPr/>
        </p:nvSpPr>
        <p:spPr>
          <a:xfrm>
            <a:off x="3685157" y="3732590"/>
            <a:ext cx="59204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1 Sometimes children spend too much time on the computer.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xmlns="" id="{4917F41F-F1D0-4555-B3F5-0B9D82DA1150}"/>
              </a:ext>
            </a:extLst>
          </p:cNvPr>
          <p:cNvSpPr txBox="1"/>
          <p:nvPr/>
        </p:nvSpPr>
        <p:spPr>
          <a:xfrm>
            <a:off x="3685156" y="4108602"/>
            <a:ext cx="59204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2 This is not good.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xmlns="" id="{B958635D-AACA-408F-82FE-470E00DEBBA7}"/>
              </a:ext>
            </a:extLst>
          </p:cNvPr>
          <p:cNvSpPr txBox="1"/>
          <p:nvPr/>
        </p:nvSpPr>
        <p:spPr>
          <a:xfrm>
            <a:off x="3715248" y="4463048"/>
            <a:ext cx="59204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3 I have got a daughter.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xmlns="" id="{3E05CD82-BF7F-49EB-8B27-AF3DA0A41855}"/>
              </a:ext>
            </a:extLst>
          </p:cNvPr>
          <p:cNvSpPr txBox="1"/>
          <p:nvPr/>
        </p:nvSpPr>
        <p:spPr>
          <a:xfrm>
            <a:off x="3715246" y="4846226"/>
            <a:ext cx="59204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4 I don’t let her stay on the computer longer than an hour a day.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xmlns="" id="{72D77ECF-AADB-4A72-A8C6-B074252B591E}"/>
              </a:ext>
            </a:extLst>
          </p:cNvPr>
          <p:cNvSpPr txBox="1"/>
          <p:nvPr/>
        </p:nvSpPr>
        <p:spPr>
          <a:xfrm>
            <a:off x="3715247" y="5284475"/>
            <a:ext cx="59204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5 I am not strict but just a good father. 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23" name="Slika 22">
            <a:hlinkClick r:id="rId5"/>
            <a:extLst>
              <a:ext uri="{FF2B5EF4-FFF2-40B4-BE49-F238E27FC236}">
                <a16:creationId xmlns:a16="http://schemas.microsoft.com/office/drawing/2014/main" xmlns="" id="{E7D9C586-E968-4363-87CA-29A5E6A70166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2476" y="4382443"/>
            <a:ext cx="2904663" cy="802337"/>
          </a:xfrm>
          <a:prstGeom prst="rect">
            <a:avLst/>
          </a:prstGeom>
        </p:spPr>
      </p:pic>
      <p:pic>
        <p:nvPicPr>
          <p:cNvPr id="25" name="Slika 24">
            <a:extLst>
              <a:ext uri="{FF2B5EF4-FFF2-40B4-BE49-F238E27FC236}">
                <a16:creationId xmlns:a16="http://schemas.microsoft.com/office/drawing/2014/main" xmlns="" id="{D0993E9E-0D12-45B5-9C00-F3373BD5E73D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3266" y="3103411"/>
            <a:ext cx="1963082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045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8A1F58C-B028-4D4A-89DA-087B9CD25C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9F880A-0EBA-4FB8-AF1D-5A8BBB1A9D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BD68E5B-FA39-4E58-A92B-12B54A40F2B5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26f38477-cd9e-4a74-ae07-d74695e5afe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488</Words>
  <Application>Microsoft Office PowerPoint</Application>
  <PresentationFormat>Custom</PresentationFormat>
  <Paragraphs>70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Tema sustava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sk-kivanjek</cp:lastModifiedBy>
  <cp:revision>8</cp:revision>
  <dcterms:created xsi:type="dcterms:W3CDTF">2022-03-06T09:07:30Z</dcterms:created>
  <dcterms:modified xsi:type="dcterms:W3CDTF">2022-03-08T07:56:04Z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